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2" r:id="rId2"/>
    <p:sldId id="283" r:id="rId3"/>
  </p:sldIdLst>
  <p:sldSz cx="9144000" cy="6858000" type="screen4x3"/>
  <p:notesSz cx="6858000" cy="9144000"/>
  <p:embeddedFontLst>
    <p:embeddedFont>
      <p:font typeface="나눔고딕" panose="020B0600000101010101" charset="-127"/>
      <p:regular r:id="rId5"/>
      <p:bold r:id="rId6"/>
    </p:embeddedFont>
    <p:embeddedFont>
      <p:font typeface="맑은 고딕" panose="020B0503020000020004" pitchFamily="50" charset="-127"/>
      <p:regular r:id="rId7"/>
      <p:bold r:id="rId8"/>
    </p:embeddedFont>
    <p:embeddedFont>
      <p:font typeface="휴먼매직체" panose="02030504000101010101" pitchFamily="18" charset="-127"/>
      <p:regular r:id="rId9"/>
    </p:embeddedFont>
    <p:embeddedFont>
      <p:font typeface="나눔손글씨 펜" panose="020B0600000101010101" charset="-127"/>
      <p:regular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46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3" autoAdjust="0"/>
    <p:restoredTop sz="94660"/>
  </p:normalViewPr>
  <p:slideViewPr>
    <p:cSldViewPr>
      <p:cViewPr varScale="1">
        <p:scale>
          <a:sx n="106" d="100"/>
          <a:sy n="106" d="100"/>
        </p:scale>
        <p:origin x="13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39D-8EAB-4675-960D-33BF23570D9B}" type="datetimeFigureOut">
              <a:rPr lang="ko-KR" altLang="en-US" smtClean="0"/>
              <a:pPr/>
              <a:t>2016-08-17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8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E419-3DBD-4114-8239-FD00F4B4DADF}" type="datetimeFigureOut">
              <a:rPr lang="ko-KR" altLang="en-US" smtClean="0"/>
              <a:pPr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E419-3DBD-4114-8239-FD00F4B4DADF}" type="datetimeFigureOut">
              <a:rPr lang="ko-KR" altLang="en-US" smtClean="0"/>
              <a:pPr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0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기초관리</a:t>
            </a:r>
            <a:endParaRPr lang="en-US" altLang="ko-KR" sz="1800" b="0" spc="0" dirty="0">
              <a:solidFill>
                <a:srgbClr val="346D94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60051"/>
            <a:ext cx="56981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2800" b="0" spc="-50" dirty="0" smtClean="0">
                <a:solidFill>
                  <a:schemeClr val="tx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일반게시판에 </a:t>
            </a:r>
            <a:r>
              <a:rPr lang="ko-KR" altLang="en-US" sz="2800" b="0" spc="-50" dirty="0" err="1" smtClean="0">
                <a:solidFill>
                  <a:schemeClr val="tx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유투브</a:t>
            </a:r>
            <a:r>
              <a:rPr lang="ko-KR" altLang="en-US" sz="2800" b="0" spc="-50" dirty="0" smtClean="0">
                <a:solidFill>
                  <a:schemeClr val="tx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영상 올리기</a:t>
            </a:r>
            <a:endParaRPr lang="en-US" altLang="ko-KR" sz="2800" b="0" spc="-50" dirty="0" smtClean="0">
              <a:solidFill>
                <a:schemeClr val="tx2">
                  <a:lumMod val="7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1628799"/>
            <a:ext cx="73448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spc="-2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본 방법은 </a:t>
            </a:r>
            <a:r>
              <a:rPr lang="ko-KR" altLang="en-US" sz="1100" b="1" spc="-2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일반게시판</a:t>
            </a:r>
            <a:r>
              <a:rPr lang="ko-KR" altLang="en-US" sz="1050" b="1" spc="-2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 올리실 때의 방법입니다</a:t>
            </a:r>
            <a:r>
              <a:rPr lang="en-US" altLang="ko-KR" sz="1050" b="1" spc="-2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en-US" altLang="ko-KR" sz="1050" spc="-20" dirty="0" smtClean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 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*</a:t>
            </a:r>
            <a:r>
              <a:rPr lang="ko-KR" altLang="en-US" sz="1050" spc="-20" dirty="0" err="1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유투브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| 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http</a:t>
            </a:r>
            <a:r>
              <a:rPr lang="en-US" altLang="ko-KR" sz="1050" spc="-20" dirty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://www.youtube.com/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 </a:t>
            </a:r>
            <a:endParaRPr lang="en-US" altLang="ko-KR" sz="1050" spc="-20" dirty="0" smtClean="0">
              <a:solidFill>
                <a:schemeClr val="tx2">
                  <a:lumMod val="7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4" name="Picture 4" descr="D:\++드림웹스\로고\DreamWebs_Log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0652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5975" y="3933056"/>
            <a:ext cx="4244677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&gt;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업로드 후 영상 아래 </a:t>
            </a: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공유</a:t>
            </a: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 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– </a:t>
            </a: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소스코드</a:t>
            </a: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 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동영상크기</a:t>
            </a: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’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를 적당한 크기로 설정해 주세요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빨간 박스 안의 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소스코드를 복사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합니다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en-US" altLang="ko-KR" sz="1050" spc="-20" dirty="0">
              <a:solidFill>
                <a:schemeClr val="tx2">
                  <a:lumMod val="7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146" name="Picture 2" descr="C:\Users\pc7\Downloads\20140416_1726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56384" cy="43933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7\Downloads\20140416_1731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3342"/>
            <a:ext cx="4362674" cy="16403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2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1800" b="0" spc="0" dirty="0" smtClean="0">
                <a:solidFill>
                  <a:srgbClr val="346D94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1. </a:t>
            </a:r>
            <a:r>
              <a:rPr lang="ko-KR" altLang="en-US" sz="1800" b="0" spc="0" dirty="0" smtClean="0">
                <a:solidFill>
                  <a:srgbClr val="346D94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기초관리</a:t>
            </a:r>
            <a:endParaRPr lang="en-US" altLang="ko-KR" sz="1800" b="0" spc="0" dirty="0">
              <a:solidFill>
                <a:srgbClr val="346D94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60051"/>
            <a:ext cx="5698104" cy="35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lnSpc>
                <a:spcPts val="2000"/>
              </a:lnSpc>
              <a:buFontTx/>
              <a:buChar char="-"/>
            </a:pPr>
            <a:r>
              <a:rPr lang="ko-KR" altLang="en-US" sz="2800" b="0" spc="-50" dirty="0" smtClean="0">
                <a:solidFill>
                  <a:schemeClr val="tx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일반게시판에 </a:t>
            </a:r>
            <a:r>
              <a:rPr lang="ko-KR" altLang="en-US" sz="2800" b="0" spc="-50" dirty="0" err="1" smtClean="0">
                <a:solidFill>
                  <a:schemeClr val="tx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유투브</a:t>
            </a:r>
            <a:r>
              <a:rPr lang="ko-KR" altLang="en-US" sz="2800" b="0" spc="-50" dirty="0" smtClean="0">
                <a:solidFill>
                  <a:schemeClr val="tx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영상 업로드</a:t>
            </a:r>
            <a:endParaRPr lang="en-US" altLang="ko-KR" sz="2800" b="0" spc="-50" dirty="0" smtClean="0">
              <a:solidFill>
                <a:schemeClr val="tx2">
                  <a:lumMod val="7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1743233"/>
            <a:ext cx="734481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홈페이지에서 올리고자 하는 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게시판의 쓰기 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버튼</a:t>
            </a:r>
            <a:r>
              <a:rPr lang="en-US" altLang="ko-KR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</a:t>
            </a:r>
            <a:endParaRPr lang="en-US" altLang="ko-KR" sz="1050" spc="-20" dirty="0" smtClean="0">
              <a:solidFill>
                <a:schemeClr val="tx2">
                  <a:lumMod val="7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4" name="Picture 4" descr="D:\++드림웹스\로고\DreamWebs_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0652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pc7\Downloads\20140416_1647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36" y="1694289"/>
            <a:ext cx="714375" cy="3524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7" y="1988840"/>
            <a:ext cx="417646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게시판 내용을 작성하는 필드 아래 쪽에 </a:t>
            </a:r>
            <a:r>
              <a:rPr lang="en-US" altLang="ko-KR" sz="1050" b="1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HTML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을 클릭</a:t>
            </a:r>
            <a:endParaRPr lang="en-US" altLang="ko-KR" sz="1050" spc="-20" dirty="0" smtClean="0">
              <a:solidFill>
                <a:schemeClr val="tx2">
                  <a:lumMod val="7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7171" name="Picture 3" descr="C:\Users\pc7\Downloads\20140416_172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4" y="2303810"/>
            <a:ext cx="6085714" cy="18638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5617" y="4133631"/>
            <a:ext cx="4176464" cy="30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spc="-20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유투브에서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복사한 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소스코드를 </a:t>
            </a:r>
            <a:r>
              <a:rPr lang="ko-KR" altLang="en-US" sz="1050" b="1" spc="-20" dirty="0" err="1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붙여넣기</a:t>
            </a:r>
            <a:r>
              <a:rPr lang="ko-KR" altLang="en-US" sz="1050" b="1" spc="-20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spc="-20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 후 완료 </a:t>
            </a:r>
            <a:endParaRPr lang="en-US" altLang="ko-KR" sz="1050" spc="-20" dirty="0" smtClean="0">
              <a:solidFill>
                <a:schemeClr val="tx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3" name="Picture 5" descr="C:\Users\pc7\Downloads\20140416_1723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4" y="4488527"/>
            <a:ext cx="6085715" cy="1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85</Words>
  <Application>Microsoft Office PowerPoint</Application>
  <PresentationFormat>화면 슬라이드 쇼(4:3)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돋움</vt:lpstr>
      <vt:lpstr>Arial</vt:lpstr>
      <vt:lpstr>나눔고딕</vt:lpstr>
      <vt:lpstr>맑은 고딕</vt:lpstr>
      <vt:lpstr>휴먼매직체</vt:lpstr>
      <vt:lpstr>나눔손글씨 펜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kmarine</cp:lastModifiedBy>
  <cp:revision>150</cp:revision>
  <dcterms:created xsi:type="dcterms:W3CDTF">2011-09-02T09:01:33Z</dcterms:created>
  <dcterms:modified xsi:type="dcterms:W3CDTF">2016-08-17T05:43:05Z</dcterms:modified>
</cp:coreProperties>
</file>